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57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04-Jun-20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04-Jun-20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04-Jun-20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04-Jun-20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04-Jun-20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Module-3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From Deployment to 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523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1000"/>
            <a:ext cx="6642100" cy="321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1165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957"/>
            <a:ext cx="7620000" cy="4037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8574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6464300" cy="359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4307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661035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805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6927850" cy="372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8620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</a:t>
            </a: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importance of stakeholder input.</a:t>
            </a:r>
          </a:p>
          <a:p>
            <a:r>
              <a:rPr lang="en-US" dirty="0"/>
              <a:t>To consider the scale of deployment.</a:t>
            </a:r>
          </a:p>
          <a:p>
            <a:r>
              <a:rPr lang="en-US" dirty="0"/>
              <a:t>The importance of incorporating feedback to refine the model.</a:t>
            </a:r>
          </a:p>
          <a:p>
            <a:r>
              <a:rPr lang="en-US" dirty="0"/>
              <a:t>The refined model must be redeployed.</a:t>
            </a:r>
          </a:p>
          <a:p>
            <a:r>
              <a:rPr lang="en-US" dirty="0"/>
              <a:t>This process should be repeated as often as necessary.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146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Module-3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Final Assignment </a:t>
            </a:r>
          </a:p>
          <a:p>
            <a:endParaRPr lang="en-US" dirty="0"/>
          </a:p>
          <a:p>
            <a:r>
              <a:rPr lang="en-US" dirty="0" smtClean="0"/>
              <a:t>Digital Badge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934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Stage-9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200"/>
            <a:ext cx="6724650" cy="356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8996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7620000" cy="37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0" y="419100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Once the model is evaluated and the data scientist is confident it will work, it is deployed </a:t>
            </a:r>
          </a:p>
          <a:p>
            <a:r>
              <a:rPr lang="en-US" dirty="0"/>
              <a:t>and put to the ultimate test. </a:t>
            </a:r>
          </a:p>
          <a:p>
            <a:r>
              <a:rPr lang="en-US" dirty="0"/>
              <a:t>Depending on the purpose of the model, it may be rolled out to a limited group of users </a:t>
            </a:r>
          </a:p>
          <a:p>
            <a:r>
              <a:rPr lang="en-US" dirty="0"/>
              <a:t>or in a test environment, to build up confidence in applying the outcome for use across the board.</a:t>
            </a:r>
          </a:p>
        </p:txBody>
      </p:sp>
    </p:spTree>
    <p:extLst>
      <p:ext uri="{BB962C8B-B14F-4D97-AF65-F5344CB8AC3E}">
        <p14:creationId xmlns:p14="http://schemas.microsoft.com/office/powerpoint/2010/main" val="4134672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preparation for solution deployment, the next step was to assimilate the knowledge </a:t>
            </a:r>
            <a:r>
              <a:rPr lang="en-US" dirty="0" smtClean="0"/>
              <a:t>for </a:t>
            </a:r>
            <a:r>
              <a:rPr lang="en-US" dirty="0"/>
              <a:t>the business group who would be designing and managing the intervention program to reduce </a:t>
            </a:r>
            <a:r>
              <a:rPr lang="en-US" dirty="0" smtClean="0"/>
              <a:t>readmission </a:t>
            </a:r>
            <a:r>
              <a:rPr lang="en-US" dirty="0"/>
              <a:t>risk. 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In this scenario, the business people translated the model results so that the clinical staff </a:t>
            </a:r>
            <a:r>
              <a:rPr lang="en-US" dirty="0" smtClean="0"/>
              <a:t>could </a:t>
            </a:r>
            <a:r>
              <a:rPr lang="en-US" dirty="0"/>
              <a:t>understand how to identify high-risk patients and design suitable intervention </a:t>
            </a:r>
            <a:r>
              <a:rPr lang="en-US" dirty="0" smtClean="0"/>
              <a:t>actions</a:t>
            </a:r>
            <a:r>
              <a:rPr lang="en-US" dirty="0"/>
              <a:t>. 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The goal, of course, was to reduce the likelihood that these patients would be readmitted within </a:t>
            </a:r>
            <a:r>
              <a:rPr lang="en-US" dirty="0" smtClean="0"/>
              <a:t>30 </a:t>
            </a:r>
            <a:r>
              <a:rPr lang="en-US" dirty="0"/>
              <a:t>days after discharge.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0"/>
            <a:ext cx="6496050" cy="353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475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4800"/>
            <a:ext cx="6680200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8270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6629400" cy="347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5713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Stage-10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66808"/>
            <a:ext cx="7620000" cy="4067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080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"/>
            <a:ext cx="6781800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57262"/>
            <a:ext cx="7620000" cy="360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8213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0"/>
            <a:ext cx="691515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69978"/>
            <a:ext cx="7620000" cy="3588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39139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32</TotalTime>
  <Words>86</Words>
  <Application>Microsoft Office PowerPoint</Application>
  <PresentationFormat>On-screen Show (4:3)</PresentationFormat>
  <Paragraphs>32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Adjacency</vt:lpstr>
      <vt:lpstr>Module-3</vt:lpstr>
      <vt:lpstr>Stage-9</vt:lpstr>
      <vt:lpstr>PowerPoint Presentation</vt:lpstr>
      <vt:lpstr>PowerPoint Presentation</vt:lpstr>
      <vt:lpstr>PowerPoint Presentation</vt:lpstr>
      <vt:lpstr>PowerPoint Presentation</vt:lpstr>
      <vt:lpstr>Stage-10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Summary</vt:lpstr>
      <vt:lpstr>Module-3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Module-3</dc:title>
  <dc:creator>lenovo</dc:creator>
  <cp:lastModifiedBy>lenovo</cp:lastModifiedBy>
  <cp:revision>3</cp:revision>
  <dcterms:created xsi:type="dcterms:W3CDTF">2006-08-16T00:00:00Z</dcterms:created>
  <dcterms:modified xsi:type="dcterms:W3CDTF">2020-06-04T17:46:18Z</dcterms:modified>
</cp:coreProperties>
</file>